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2" r:id="rId2"/>
    <p:sldId id="273" r:id="rId3"/>
    <p:sldId id="256" r:id="rId4"/>
    <p:sldId id="258" r:id="rId5"/>
    <p:sldId id="261" r:id="rId6"/>
    <p:sldId id="262" r:id="rId7"/>
    <p:sldId id="263" r:id="rId8"/>
    <p:sldId id="270" r:id="rId9"/>
    <p:sldId id="267" r:id="rId10"/>
    <p:sldId id="274" r:id="rId11"/>
    <p:sldId id="275" r:id="rId12"/>
    <p:sldId id="276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A3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74" autoAdjust="0"/>
    <p:restoredTop sz="92409" autoAdjust="0"/>
  </p:normalViewPr>
  <p:slideViewPr>
    <p:cSldViewPr>
      <p:cViewPr varScale="1">
        <p:scale>
          <a:sx n="96" d="100"/>
          <a:sy n="96" d="100"/>
        </p:scale>
        <p:origin x="24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6F310B-006D-49D7-8DF2-CC2614807EB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4659C615-F606-490E-8620-30556BE4E18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rPr>
            <a:t>Природа</a:t>
          </a:r>
        </a:p>
      </dgm:t>
    </dgm:pt>
    <dgm:pt modelId="{4E015FA4-72B7-437F-92BB-327E30DF4FAA}" type="parTrans" cxnId="{DBF9B751-A623-4CBE-B11C-3B0E23D7371C}">
      <dgm:prSet/>
      <dgm:spPr/>
      <dgm:t>
        <a:bodyPr/>
        <a:lstStyle/>
        <a:p>
          <a:endParaRPr lang="ru-RU"/>
        </a:p>
      </dgm:t>
    </dgm:pt>
    <dgm:pt modelId="{679AB34E-1295-4155-86F2-861CBDBF24B9}" type="sibTrans" cxnId="{DBF9B751-A623-4CBE-B11C-3B0E23D7371C}">
      <dgm:prSet/>
      <dgm:spPr/>
      <dgm:t>
        <a:bodyPr/>
        <a:lstStyle/>
        <a:p>
          <a:endParaRPr lang="ru-RU"/>
        </a:p>
      </dgm:t>
    </dgm:pt>
    <dgm:pt modelId="{7B87EF04-B8F8-4569-9158-A7769EC4F0A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rPr>
            <a:t>Живая</a:t>
          </a:r>
        </a:p>
      </dgm:t>
    </dgm:pt>
    <dgm:pt modelId="{E7D66475-B777-40C0-AD10-D2F611C85C45}" type="parTrans" cxnId="{3D29987B-F8C8-4603-861C-39551F1DD613}">
      <dgm:prSet/>
      <dgm:spPr/>
      <dgm:t>
        <a:bodyPr/>
        <a:lstStyle/>
        <a:p>
          <a:endParaRPr lang="ru-RU"/>
        </a:p>
      </dgm:t>
    </dgm:pt>
    <dgm:pt modelId="{0B205A65-7204-40E3-ABEC-16A7140AB0D4}" type="sibTrans" cxnId="{3D29987B-F8C8-4603-861C-39551F1DD613}">
      <dgm:prSet/>
      <dgm:spPr/>
      <dgm:t>
        <a:bodyPr/>
        <a:lstStyle/>
        <a:p>
          <a:endParaRPr lang="ru-RU"/>
        </a:p>
      </dgm:t>
    </dgm:pt>
    <dgm:pt modelId="{89537595-7FCC-461F-87C5-71B85D21BA1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rPr>
            <a:t>Неживая</a:t>
          </a:r>
        </a:p>
      </dgm:t>
    </dgm:pt>
    <dgm:pt modelId="{2493E0BF-830F-4CDD-A803-741A5BF87A55}" type="parTrans" cxnId="{4B4CFBC6-EFA5-455D-80C2-31F0990EBA78}">
      <dgm:prSet/>
      <dgm:spPr/>
      <dgm:t>
        <a:bodyPr/>
        <a:lstStyle/>
        <a:p>
          <a:endParaRPr lang="ru-RU"/>
        </a:p>
      </dgm:t>
    </dgm:pt>
    <dgm:pt modelId="{3DAF60EC-71DB-4C6A-A17F-4B6EBC5B6F4F}" type="sibTrans" cxnId="{4B4CFBC6-EFA5-455D-80C2-31F0990EBA78}">
      <dgm:prSet/>
      <dgm:spPr/>
      <dgm:t>
        <a:bodyPr/>
        <a:lstStyle/>
        <a:p>
          <a:endParaRPr lang="ru-RU"/>
        </a:p>
      </dgm:t>
    </dgm:pt>
    <dgm:pt modelId="{A23EBE3F-2149-4B34-AF11-6268EC597E84}" type="pres">
      <dgm:prSet presAssocID="{D66F310B-006D-49D7-8DF2-CC2614807EB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BFDD989-3506-4CC7-BC5A-F352D8DD44F2}" type="pres">
      <dgm:prSet presAssocID="{4659C615-F606-490E-8620-30556BE4E18B}" presName="hierRoot1" presStyleCnt="0">
        <dgm:presLayoutVars>
          <dgm:hierBranch/>
        </dgm:presLayoutVars>
      </dgm:prSet>
      <dgm:spPr/>
    </dgm:pt>
    <dgm:pt modelId="{3E7F6816-181C-4ED2-B277-57D5662DD503}" type="pres">
      <dgm:prSet presAssocID="{4659C615-F606-490E-8620-30556BE4E18B}" presName="rootComposite1" presStyleCnt="0"/>
      <dgm:spPr/>
    </dgm:pt>
    <dgm:pt modelId="{8AEF712E-3174-40CF-BC62-4AD264A1B92C}" type="pres">
      <dgm:prSet presAssocID="{4659C615-F606-490E-8620-30556BE4E18B}" presName="rootText1" presStyleLbl="node0" presStyleIdx="0" presStyleCnt="1">
        <dgm:presLayoutVars>
          <dgm:chPref val="3"/>
        </dgm:presLayoutVars>
      </dgm:prSet>
      <dgm:spPr/>
    </dgm:pt>
    <dgm:pt modelId="{A38C6A5F-DE22-4F81-B827-AB17BC5B5222}" type="pres">
      <dgm:prSet presAssocID="{4659C615-F606-490E-8620-30556BE4E18B}" presName="rootConnector1" presStyleLbl="node1" presStyleIdx="0" presStyleCnt="0"/>
      <dgm:spPr/>
    </dgm:pt>
    <dgm:pt modelId="{928B6719-2201-45D5-8DE0-41464270F9A5}" type="pres">
      <dgm:prSet presAssocID="{4659C615-F606-490E-8620-30556BE4E18B}" presName="hierChild2" presStyleCnt="0"/>
      <dgm:spPr/>
    </dgm:pt>
    <dgm:pt modelId="{C07310CD-D854-4C1F-AECB-A9EF413AE839}" type="pres">
      <dgm:prSet presAssocID="{E7D66475-B777-40C0-AD10-D2F611C85C45}" presName="Name35" presStyleLbl="parChTrans1D2" presStyleIdx="0" presStyleCnt="2"/>
      <dgm:spPr/>
    </dgm:pt>
    <dgm:pt modelId="{3C9C3181-AE4E-4F6C-975C-DD0903FE04A0}" type="pres">
      <dgm:prSet presAssocID="{7B87EF04-B8F8-4569-9158-A7769EC4F0AC}" presName="hierRoot2" presStyleCnt="0">
        <dgm:presLayoutVars>
          <dgm:hierBranch/>
        </dgm:presLayoutVars>
      </dgm:prSet>
      <dgm:spPr/>
    </dgm:pt>
    <dgm:pt modelId="{0BD78D02-045E-4FD6-8650-97E390A9826E}" type="pres">
      <dgm:prSet presAssocID="{7B87EF04-B8F8-4569-9158-A7769EC4F0AC}" presName="rootComposite" presStyleCnt="0"/>
      <dgm:spPr/>
    </dgm:pt>
    <dgm:pt modelId="{0A597C08-FD0D-4670-A0FD-7D7F381A1333}" type="pres">
      <dgm:prSet presAssocID="{7B87EF04-B8F8-4569-9158-A7769EC4F0AC}" presName="rootText" presStyleLbl="node2" presStyleIdx="0" presStyleCnt="2" custLinFactNeighborX="1215" custLinFactNeighborY="3364">
        <dgm:presLayoutVars>
          <dgm:chPref val="3"/>
        </dgm:presLayoutVars>
      </dgm:prSet>
      <dgm:spPr/>
    </dgm:pt>
    <dgm:pt modelId="{5DE26EEE-E952-4C43-B212-3DF56562604F}" type="pres">
      <dgm:prSet presAssocID="{7B87EF04-B8F8-4569-9158-A7769EC4F0AC}" presName="rootConnector" presStyleLbl="node2" presStyleIdx="0" presStyleCnt="2"/>
      <dgm:spPr/>
    </dgm:pt>
    <dgm:pt modelId="{E34FFC06-F30F-4355-A149-FE7D341A2583}" type="pres">
      <dgm:prSet presAssocID="{7B87EF04-B8F8-4569-9158-A7769EC4F0AC}" presName="hierChild4" presStyleCnt="0"/>
      <dgm:spPr/>
    </dgm:pt>
    <dgm:pt modelId="{39563E50-68FF-4580-B8F2-39327DDA6BF0}" type="pres">
      <dgm:prSet presAssocID="{7B87EF04-B8F8-4569-9158-A7769EC4F0AC}" presName="hierChild5" presStyleCnt="0"/>
      <dgm:spPr/>
    </dgm:pt>
    <dgm:pt modelId="{4A863663-4A28-479C-AB1F-A52C853ED9A4}" type="pres">
      <dgm:prSet presAssocID="{2493E0BF-830F-4CDD-A803-741A5BF87A55}" presName="Name35" presStyleLbl="parChTrans1D2" presStyleIdx="1" presStyleCnt="2"/>
      <dgm:spPr/>
    </dgm:pt>
    <dgm:pt modelId="{1DB14903-37A6-444D-82F3-A0C9209E0314}" type="pres">
      <dgm:prSet presAssocID="{89537595-7FCC-461F-87C5-71B85D21BA1D}" presName="hierRoot2" presStyleCnt="0">
        <dgm:presLayoutVars>
          <dgm:hierBranch/>
        </dgm:presLayoutVars>
      </dgm:prSet>
      <dgm:spPr/>
    </dgm:pt>
    <dgm:pt modelId="{C31FD12D-151B-411B-B14A-D807891EF515}" type="pres">
      <dgm:prSet presAssocID="{89537595-7FCC-461F-87C5-71B85D21BA1D}" presName="rootComposite" presStyleCnt="0"/>
      <dgm:spPr/>
    </dgm:pt>
    <dgm:pt modelId="{C1F059A2-DCA3-42EC-AF71-B943FFB4A9CD}" type="pres">
      <dgm:prSet presAssocID="{89537595-7FCC-461F-87C5-71B85D21BA1D}" presName="rootText" presStyleLbl="node2" presStyleIdx="1" presStyleCnt="2">
        <dgm:presLayoutVars>
          <dgm:chPref val="3"/>
        </dgm:presLayoutVars>
      </dgm:prSet>
      <dgm:spPr/>
    </dgm:pt>
    <dgm:pt modelId="{92730E9D-4C39-4818-8CEF-A0A4A1BF1174}" type="pres">
      <dgm:prSet presAssocID="{89537595-7FCC-461F-87C5-71B85D21BA1D}" presName="rootConnector" presStyleLbl="node2" presStyleIdx="1" presStyleCnt="2"/>
      <dgm:spPr/>
    </dgm:pt>
    <dgm:pt modelId="{3B7C74C3-8937-43FA-AB21-5CA717ECEAE3}" type="pres">
      <dgm:prSet presAssocID="{89537595-7FCC-461F-87C5-71B85D21BA1D}" presName="hierChild4" presStyleCnt="0"/>
      <dgm:spPr/>
    </dgm:pt>
    <dgm:pt modelId="{0F692028-C946-4F1D-9DB9-76FA43AC90A1}" type="pres">
      <dgm:prSet presAssocID="{89537595-7FCC-461F-87C5-71B85D21BA1D}" presName="hierChild5" presStyleCnt="0"/>
      <dgm:spPr/>
    </dgm:pt>
    <dgm:pt modelId="{46DA1C32-E17F-49C9-B0DC-DD5CBA21B465}" type="pres">
      <dgm:prSet presAssocID="{4659C615-F606-490E-8620-30556BE4E18B}" presName="hierChild3" presStyleCnt="0"/>
      <dgm:spPr/>
    </dgm:pt>
  </dgm:ptLst>
  <dgm:cxnLst>
    <dgm:cxn modelId="{538AE62D-A17D-4683-A5B4-DE863702647C}" type="presOf" srcId="{4659C615-F606-490E-8620-30556BE4E18B}" destId="{8AEF712E-3174-40CF-BC62-4AD264A1B92C}" srcOrd="0" destOrd="0" presId="urn:microsoft.com/office/officeart/2005/8/layout/orgChart1"/>
    <dgm:cxn modelId="{E1D2BA37-D6C8-4FBE-9D96-D5E8F920D6C7}" type="presOf" srcId="{E7D66475-B777-40C0-AD10-D2F611C85C45}" destId="{C07310CD-D854-4C1F-AECB-A9EF413AE839}" srcOrd="0" destOrd="0" presId="urn:microsoft.com/office/officeart/2005/8/layout/orgChart1"/>
    <dgm:cxn modelId="{DBF9B751-A623-4CBE-B11C-3B0E23D7371C}" srcId="{D66F310B-006D-49D7-8DF2-CC2614807EB5}" destId="{4659C615-F606-490E-8620-30556BE4E18B}" srcOrd="0" destOrd="0" parTransId="{4E015FA4-72B7-437F-92BB-327E30DF4FAA}" sibTransId="{679AB34E-1295-4155-86F2-861CBDBF24B9}"/>
    <dgm:cxn modelId="{C55C0757-50DA-487F-B7EE-FE3EC36C1C40}" type="presOf" srcId="{4659C615-F606-490E-8620-30556BE4E18B}" destId="{A38C6A5F-DE22-4F81-B827-AB17BC5B5222}" srcOrd="1" destOrd="0" presId="urn:microsoft.com/office/officeart/2005/8/layout/orgChart1"/>
    <dgm:cxn modelId="{BFD8BC73-ACE7-4301-8F3F-2E2B58AFE80C}" type="presOf" srcId="{2493E0BF-830F-4CDD-A803-741A5BF87A55}" destId="{4A863663-4A28-479C-AB1F-A52C853ED9A4}" srcOrd="0" destOrd="0" presId="urn:microsoft.com/office/officeart/2005/8/layout/orgChart1"/>
    <dgm:cxn modelId="{3D29987B-F8C8-4603-861C-39551F1DD613}" srcId="{4659C615-F606-490E-8620-30556BE4E18B}" destId="{7B87EF04-B8F8-4569-9158-A7769EC4F0AC}" srcOrd="0" destOrd="0" parTransId="{E7D66475-B777-40C0-AD10-D2F611C85C45}" sibTransId="{0B205A65-7204-40E3-ABEC-16A7140AB0D4}"/>
    <dgm:cxn modelId="{E0D1FE7F-C5AC-411B-938F-816980C901AE}" type="presOf" srcId="{89537595-7FCC-461F-87C5-71B85D21BA1D}" destId="{C1F059A2-DCA3-42EC-AF71-B943FFB4A9CD}" srcOrd="0" destOrd="0" presId="urn:microsoft.com/office/officeart/2005/8/layout/orgChart1"/>
    <dgm:cxn modelId="{3B28309B-6C3D-492B-8A0A-38B1959498CC}" type="presOf" srcId="{7B87EF04-B8F8-4569-9158-A7769EC4F0AC}" destId="{0A597C08-FD0D-4670-A0FD-7D7F381A1333}" srcOrd="0" destOrd="0" presId="urn:microsoft.com/office/officeart/2005/8/layout/orgChart1"/>
    <dgm:cxn modelId="{8DE707A5-FB9A-4563-BDD2-ECCC9058893C}" type="presOf" srcId="{89537595-7FCC-461F-87C5-71B85D21BA1D}" destId="{92730E9D-4C39-4818-8CEF-A0A4A1BF1174}" srcOrd="1" destOrd="0" presId="urn:microsoft.com/office/officeart/2005/8/layout/orgChart1"/>
    <dgm:cxn modelId="{7250B0BB-EA27-48E7-BA49-C726F5EC3953}" type="presOf" srcId="{7B87EF04-B8F8-4569-9158-A7769EC4F0AC}" destId="{5DE26EEE-E952-4C43-B212-3DF56562604F}" srcOrd="1" destOrd="0" presId="urn:microsoft.com/office/officeart/2005/8/layout/orgChart1"/>
    <dgm:cxn modelId="{4B4CFBC6-EFA5-455D-80C2-31F0990EBA78}" srcId="{4659C615-F606-490E-8620-30556BE4E18B}" destId="{89537595-7FCC-461F-87C5-71B85D21BA1D}" srcOrd="1" destOrd="0" parTransId="{2493E0BF-830F-4CDD-A803-741A5BF87A55}" sibTransId="{3DAF60EC-71DB-4C6A-A17F-4B6EBC5B6F4F}"/>
    <dgm:cxn modelId="{FED649DB-F03B-4AC8-A0EE-6937FE48B97A}" type="presOf" srcId="{D66F310B-006D-49D7-8DF2-CC2614807EB5}" destId="{A23EBE3F-2149-4B34-AF11-6268EC597E84}" srcOrd="0" destOrd="0" presId="urn:microsoft.com/office/officeart/2005/8/layout/orgChart1"/>
    <dgm:cxn modelId="{0CCB5F8D-1772-41A0-9C9E-5D4D34ED6DB0}" type="presParOf" srcId="{A23EBE3F-2149-4B34-AF11-6268EC597E84}" destId="{0BFDD989-3506-4CC7-BC5A-F352D8DD44F2}" srcOrd="0" destOrd="0" presId="urn:microsoft.com/office/officeart/2005/8/layout/orgChart1"/>
    <dgm:cxn modelId="{EC4EE81F-7276-4AC4-8EC6-CC45A567C401}" type="presParOf" srcId="{0BFDD989-3506-4CC7-BC5A-F352D8DD44F2}" destId="{3E7F6816-181C-4ED2-B277-57D5662DD503}" srcOrd="0" destOrd="0" presId="urn:microsoft.com/office/officeart/2005/8/layout/orgChart1"/>
    <dgm:cxn modelId="{CDBC949E-E600-44A8-8EE3-C6DE6E8E8C07}" type="presParOf" srcId="{3E7F6816-181C-4ED2-B277-57D5662DD503}" destId="{8AEF712E-3174-40CF-BC62-4AD264A1B92C}" srcOrd="0" destOrd="0" presId="urn:microsoft.com/office/officeart/2005/8/layout/orgChart1"/>
    <dgm:cxn modelId="{F4340D75-BD4E-4FE1-8D6B-0DBDC4485325}" type="presParOf" srcId="{3E7F6816-181C-4ED2-B277-57D5662DD503}" destId="{A38C6A5F-DE22-4F81-B827-AB17BC5B5222}" srcOrd="1" destOrd="0" presId="urn:microsoft.com/office/officeart/2005/8/layout/orgChart1"/>
    <dgm:cxn modelId="{E3F34F77-CE24-464A-8702-70CC0CCA0A3A}" type="presParOf" srcId="{0BFDD989-3506-4CC7-BC5A-F352D8DD44F2}" destId="{928B6719-2201-45D5-8DE0-41464270F9A5}" srcOrd="1" destOrd="0" presId="urn:microsoft.com/office/officeart/2005/8/layout/orgChart1"/>
    <dgm:cxn modelId="{803241C2-3597-4CE2-8549-92156CD9BFDD}" type="presParOf" srcId="{928B6719-2201-45D5-8DE0-41464270F9A5}" destId="{C07310CD-D854-4C1F-AECB-A9EF413AE839}" srcOrd="0" destOrd="0" presId="urn:microsoft.com/office/officeart/2005/8/layout/orgChart1"/>
    <dgm:cxn modelId="{1D94593C-8650-4B27-8753-2BE9AD733E48}" type="presParOf" srcId="{928B6719-2201-45D5-8DE0-41464270F9A5}" destId="{3C9C3181-AE4E-4F6C-975C-DD0903FE04A0}" srcOrd="1" destOrd="0" presId="urn:microsoft.com/office/officeart/2005/8/layout/orgChart1"/>
    <dgm:cxn modelId="{975E0444-A731-48A1-A48C-EC5196F69646}" type="presParOf" srcId="{3C9C3181-AE4E-4F6C-975C-DD0903FE04A0}" destId="{0BD78D02-045E-4FD6-8650-97E390A9826E}" srcOrd="0" destOrd="0" presId="urn:microsoft.com/office/officeart/2005/8/layout/orgChart1"/>
    <dgm:cxn modelId="{EBCB82CA-7556-4BCA-80FC-239A47DCDDC5}" type="presParOf" srcId="{0BD78D02-045E-4FD6-8650-97E390A9826E}" destId="{0A597C08-FD0D-4670-A0FD-7D7F381A1333}" srcOrd="0" destOrd="0" presId="urn:microsoft.com/office/officeart/2005/8/layout/orgChart1"/>
    <dgm:cxn modelId="{D2E8DF1A-C4AA-4BB4-821B-44B6246FB319}" type="presParOf" srcId="{0BD78D02-045E-4FD6-8650-97E390A9826E}" destId="{5DE26EEE-E952-4C43-B212-3DF56562604F}" srcOrd="1" destOrd="0" presId="urn:microsoft.com/office/officeart/2005/8/layout/orgChart1"/>
    <dgm:cxn modelId="{E42EF856-D4A1-444C-A8E5-F00347C5C041}" type="presParOf" srcId="{3C9C3181-AE4E-4F6C-975C-DD0903FE04A0}" destId="{E34FFC06-F30F-4355-A149-FE7D341A2583}" srcOrd="1" destOrd="0" presId="urn:microsoft.com/office/officeart/2005/8/layout/orgChart1"/>
    <dgm:cxn modelId="{A1254CFD-FF31-46D3-B094-2DC29277017D}" type="presParOf" srcId="{3C9C3181-AE4E-4F6C-975C-DD0903FE04A0}" destId="{39563E50-68FF-4580-B8F2-39327DDA6BF0}" srcOrd="2" destOrd="0" presId="urn:microsoft.com/office/officeart/2005/8/layout/orgChart1"/>
    <dgm:cxn modelId="{43436765-CB81-4FE9-8430-4FCC221B9914}" type="presParOf" srcId="{928B6719-2201-45D5-8DE0-41464270F9A5}" destId="{4A863663-4A28-479C-AB1F-A52C853ED9A4}" srcOrd="2" destOrd="0" presId="urn:microsoft.com/office/officeart/2005/8/layout/orgChart1"/>
    <dgm:cxn modelId="{674D7F8E-2713-47F7-B1A4-94AD0A3FD0BC}" type="presParOf" srcId="{928B6719-2201-45D5-8DE0-41464270F9A5}" destId="{1DB14903-37A6-444D-82F3-A0C9209E0314}" srcOrd="3" destOrd="0" presId="urn:microsoft.com/office/officeart/2005/8/layout/orgChart1"/>
    <dgm:cxn modelId="{668B8B81-564E-4CD6-AAE4-E62197556E5F}" type="presParOf" srcId="{1DB14903-37A6-444D-82F3-A0C9209E0314}" destId="{C31FD12D-151B-411B-B14A-D807891EF515}" srcOrd="0" destOrd="0" presId="urn:microsoft.com/office/officeart/2005/8/layout/orgChart1"/>
    <dgm:cxn modelId="{53AB7761-2D73-46CB-89EE-5A1CC636F37C}" type="presParOf" srcId="{C31FD12D-151B-411B-B14A-D807891EF515}" destId="{C1F059A2-DCA3-42EC-AF71-B943FFB4A9CD}" srcOrd="0" destOrd="0" presId="urn:microsoft.com/office/officeart/2005/8/layout/orgChart1"/>
    <dgm:cxn modelId="{2AA734FC-1919-4771-8F87-7C1182E4F8E8}" type="presParOf" srcId="{C31FD12D-151B-411B-B14A-D807891EF515}" destId="{92730E9D-4C39-4818-8CEF-A0A4A1BF1174}" srcOrd="1" destOrd="0" presId="urn:microsoft.com/office/officeart/2005/8/layout/orgChart1"/>
    <dgm:cxn modelId="{E6D42956-5F88-439F-BDF8-48A134E5339F}" type="presParOf" srcId="{1DB14903-37A6-444D-82F3-A0C9209E0314}" destId="{3B7C74C3-8937-43FA-AB21-5CA717ECEAE3}" srcOrd="1" destOrd="0" presId="urn:microsoft.com/office/officeart/2005/8/layout/orgChart1"/>
    <dgm:cxn modelId="{01FA708E-9BD9-4C32-AE00-03F0422CB8C8}" type="presParOf" srcId="{1DB14903-37A6-444D-82F3-A0C9209E0314}" destId="{0F692028-C946-4F1D-9DB9-76FA43AC90A1}" srcOrd="2" destOrd="0" presId="urn:microsoft.com/office/officeart/2005/8/layout/orgChart1"/>
    <dgm:cxn modelId="{C00B243A-0318-4B20-BC1E-8F6E5B025D12}" type="presParOf" srcId="{0BFDD989-3506-4CC7-BC5A-F352D8DD44F2}" destId="{46DA1C32-E17F-49C9-B0DC-DD5CBA21B46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63663-4A28-479C-AB1F-A52C853ED9A4}">
      <dsp:nvSpPr>
        <dsp:cNvPr id="0" name=""/>
        <dsp:cNvSpPr/>
      </dsp:nvSpPr>
      <dsp:spPr>
        <a:xfrm>
          <a:off x="4248212" y="1428711"/>
          <a:ext cx="1725576" cy="598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480"/>
              </a:lnTo>
              <a:lnTo>
                <a:pt x="1725576" y="299480"/>
              </a:lnTo>
              <a:lnTo>
                <a:pt x="1725576" y="5989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7310CD-D854-4C1F-AECB-A9EF413AE839}">
      <dsp:nvSpPr>
        <dsp:cNvPr id="0" name=""/>
        <dsp:cNvSpPr/>
      </dsp:nvSpPr>
      <dsp:spPr>
        <a:xfrm>
          <a:off x="2557289" y="1428711"/>
          <a:ext cx="1690922" cy="601575"/>
        </a:xfrm>
        <a:custGeom>
          <a:avLst/>
          <a:gdLst/>
          <a:ahLst/>
          <a:cxnLst/>
          <a:rect l="0" t="0" r="0" b="0"/>
          <a:pathLst>
            <a:path>
              <a:moveTo>
                <a:pt x="1690922" y="0"/>
              </a:moveTo>
              <a:lnTo>
                <a:pt x="1690922" y="302095"/>
              </a:lnTo>
              <a:lnTo>
                <a:pt x="0" y="302095"/>
              </a:lnTo>
              <a:lnTo>
                <a:pt x="0" y="6015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EF712E-3174-40CF-BC62-4AD264A1B92C}">
      <dsp:nvSpPr>
        <dsp:cNvPr id="0" name=""/>
        <dsp:cNvSpPr/>
      </dsp:nvSpPr>
      <dsp:spPr>
        <a:xfrm>
          <a:off x="2822115" y="2615"/>
          <a:ext cx="2852193" cy="1426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4400" b="1" i="0" u="none" strike="noStrike" kern="1200" cap="none" normalizeH="0" baseline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rPr>
            <a:t>Природа</a:t>
          </a:r>
        </a:p>
      </dsp:txBody>
      <dsp:txXfrm>
        <a:off x="2822115" y="2615"/>
        <a:ext cx="2852193" cy="1426096"/>
      </dsp:txXfrm>
    </dsp:sp>
    <dsp:sp modelId="{0A597C08-FD0D-4670-A0FD-7D7F381A1333}">
      <dsp:nvSpPr>
        <dsp:cNvPr id="0" name=""/>
        <dsp:cNvSpPr/>
      </dsp:nvSpPr>
      <dsp:spPr>
        <a:xfrm>
          <a:off x="1131192" y="2030287"/>
          <a:ext cx="2852193" cy="1426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4400" b="1" i="0" u="none" strike="noStrike" kern="1200" cap="none" normalizeH="0" baseline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rPr>
            <a:t>Живая</a:t>
          </a:r>
        </a:p>
      </dsp:txBody>
      <dsp:txXfrm>
        <a:off x="1131192" y="2030287"/>
        <a:ext cx="2852193" cy="1426096"/>
      </dsp:txXfrm>
    </dsp:sp>
    <dsp:sp modelId="{C1F059A2-DCA3-42EC-AF71-B943FFB4A9CD}">
      <dsp:nvSpPr>
        <dsp:cNvPr id="0" name=""/>
        <dsp:cNvSpPr/>
      </dsp:nvSpPr>
      <dsp:spPr>
        <a:xfrm>
          <a:off x="4547692" y="2027672"/>
          <a:ext cx="2852193" cy="1426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4400" b="1" i="0" u="none" strike="noStrike" kern="1200" cap="none" normalizeH="0" baseline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rPr>
            <a:t>Неживая</a:t>
          </a:r>
        </a:p>
      </dsp:txBody>
      <dsp:txXfrm>
        <a:off x="4547692" y="2027672"/>
        <a:ext cx="2852193" cy="1426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BD1FA-1468-47CC-A239-C8CBD406B04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BDF24-2095-4D04-9F9C-92828281BD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170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BDF24-2095-4D04-9F9C-92828281BDB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BDF24-2095-4D04-9F9C-92828281BDB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BDF24-2095-4D04-9F9C-92828281BDB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BDF24-2095-4D04-9F9C-92828281BDB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93965-15E0-804F-A9A6-73DE4A806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9FD6CA-70EE-284E-96DB-BBD8BDDE9B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DEB203-9FEC-924D-B9FD-DB96B77AF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DDF7-2BC7-4CFA-8C93-4096DA5C166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F85034-A0BE-3445-AB56-B9A95FA1B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FD83C7-1708-EA46-86C1-648BDB771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C178-2C06-4D32-8548-DEA9FAD0D0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23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EA470-E2B6-A948-8B55-9B86A3E7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64DDC7-9BF6-724D-99D9-5470A54A8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5DA7F-E97E-E647-B701-160A16A8D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DDF7-2BC7-4CFA-8C93-4096DA5C166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771FD6-3763-2641-AD0F-53B793280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E6C28D-8FE2-8540-8088-DC74FD26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C178-2C06-4D32-8548-DEA9FAD0D0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847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AA02A7D-B11D-8B4E-83FA-060A2A565D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F888E7-F88F-144E-9E08-2AE462FBA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9A36CF-ED89-C344-984A-1F3CBC732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DDF7-2BC7-4CFA-8C93-4096DA5C166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B3A612-4B77-E54A-99FE-471B38BE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77FC69-028E-464A-9BCA-7A05B3A60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C178-2C06-4D32-8548-DEA9FAD0D0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30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09FA7-2D93-F548-BF0B-6F4FF5583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ADDEBF-9236-DF42-83C0-B6C46AD99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6B215F-740B-A846-A32F-9CEB970AE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DDF7-2BC7-4CFA-8C93-4096DA5C166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17FC52-939D-4649-8791-CDD4CDE73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4D95D2-1EBB-7D43-896D-822A2C4E2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C178-2C06-4D32-8548-DEA9FAD0D0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682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CD744-F9D3-694D-8A96-ED759C0E1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C81D97-6B8A-1F42-87CC-13FF02AFB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EA5B04-58BC-6F47-845C-56B21ACF7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DDF7-2BC7-4CFA-8C93-4096DA5C166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D6500D-8899-C744-9EAA-BACAB488A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2A2ECA-C8C6-EB4E-9F0F-369CE173E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C178-2C06-4D32-8548-DEA9FAD0D0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659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B42C9F-7B9D-BF44-8F11-CFC1E9C5A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B4CE61-BC8B-174A-B7E9-EF3FA6FF3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6BF774-9502-FC43-8F44-225AC9B0E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46C962-F20E-0646-8CB7-E6D9184E2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DDF7-2BC7-4CFA-8C93-4096DA5C166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A2612C-D8E9-FA40-8F53-51FF882BE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0DA7F0-3233-B24F-83BB-C0DD042F9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C178-2C06-4D32-8548-DEA9FAD0D0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00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7BB6C-207F-A444-83F9-9B3D940A9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D854BA-28A4-F645-947A-3B9224881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AF2719-A962-424E-ADE7-D395B19F3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348DA5-5463-294D-A387-A2468BD3C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5ABD74-FBB4-7C41-BE79-A68A79BB6A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628B033-DB80-FD45-8705-1666117D6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DDF7-2BC7-4CFA-8C93-4096DA5C166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2DAAC3-DA87-6B4F-AB85-6B741CA2E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E2C344-9BCB-8F4B-97DA-D8B2C9C7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C178-2C06-4D32-8548-DEA9FAD0D0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9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24EE8-70D0-2149-A43C-D2C1C1C54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06984D-6A3B-614A-ADFA-C3C9FC663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DDF7-2BC7-4CFA-8C93-4096DA5C166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0D91BA1-9AE6-1145-9C82-223E07F54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122E485-FB63-D944-AC89-A96EF528B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C178-2C06-4D32-8548-DEA9FAD0D0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62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EB1D59-3812-644C-B8F7-4CE0B659E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DDF7-2BC7-4CFA-8C93-4096DA5C166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C4FEEC-0E8D-7044-907F-41152D065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73D4576-EA4F-204C-9014-D0B3B906A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C178-2C06-4D32-8548-DEA9FAD0D0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792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0D187E-F2F7-DF46-B987-F62BB827C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CC1698-BBA9-9944-9A83-2B3455A99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6AE35F-7CEC-134F-8E7A-E50EE5906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F366B4-1A4F-DD48-A6D8-5AA1632A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DDF7-2BC7-4CFA-8C93-4096DA5C166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3FBCA3-5973-504E-BC3F-37D44E7A2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925447-1A62-E24A-8E68-F21D2146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C178-2C06-4D32-8548-DEA9FAD0D0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0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46D12-B2F7-6F44-9D29-59CEF182F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4C36782-CA6C-A14A-9B76-98773AB7D7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E013E1-75B0-1942-8B97-BE1FA1FFA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DFA85E-3D6E-D649-B327-231306100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DDF7-2BC7-4CFA-8C93-4096DA5C166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C118DC-377F-3543-B2D1-EFE71A3C2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6466CD-4FCA-154F-A0C7-6CFCE59F7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C178-2C06-4D32-8548-DEA9FAD0D0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94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03174-09A3-7246-9DFC-29C4CA221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978307-47B1-8C49-9C6F-FF783F64A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EB5280-4DA7-B646-9FF6-6DBA75D95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ADDF7-2BC7-4CFA-8C93-4096DA5C166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5E6909-910C-AB47-8073-D39168411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A114ED-B504-DF4D-A308-092A7868E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CC178-2C06-4D32-8548-DEA9FAD0D0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22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2.jpeg"/><Relationship Id="rId3" Type="http://schemas.openxmlformats.org/officeDocument/2006/relationships/image" Target="../media/image5.gif"/><Relationship Id="rId7" Type="http://schemas.openxmlformats.org/officeDocument/2006/relationships/hyperlink" Target="http://oboigirls.narod.ru/foto/nature025.JPG" TargetMode="External"/><Relationship Id="rId12" Type="http://schemas.openxmlformats.org/officeDocument/2006/relationships/hyperlink" Target="http://oboigirls.narod.ru/foto/nature073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11" Type="http://schemas.openxmlformats.org/officeDocument/2006/relationships/image" Target="../media/image11.jpeg"/><Relationship Id="rId5" Type="http://schemas.openxmlformats.org/officeDocument/2006/relationships/image" Target="../media/image7.jpeg"/><Relationship Id="rId10" Type="http://schemas.openxmlformats.org/officeDocument/2006/relationships/hyperlink" Target="http://solarleona.mylivepage.ru/image/1084/9541_848.jpg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gif"/><Relationship Id="rId4" Type="http://schemas.openxmlformats.org/officeDocument/2006/relationships/image" Target="../media/image14.jpeg"/><Relationship Id="rId9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80E37-CEB6-ED44-93D6-52FF678A2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636912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b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2Б КЛАСС</a:t>
            </a:r>
          </a:p>
        </p:txBody>
      </p:sp>
    </p:spTree>
    <p:extLst>
      <p:ext uri="{BB962C8B-B14F-4D97-AF65-F5344CB8AC3E}">
        <p14:creationId xmlns:p14="http://schemas.microsoft.com/office/powerpoint/2010/main" val="624672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B8A39-D9D9-3244-B42A-D43EB34E2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65126"/>
            <a:ext cx="8784976" cy="1325563"/>
          </a:xfrm>
        </p:spPr>
        <p:txBody>
          <a:bodyPr>
            <a:noAutofit/>
          </a:bodyPr>
          <a:lstStyle/>
          <a:p>
            <a:pPr algn="just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более подробно рассмотрим ту часть живой природы, которая есть практически у каждого в доме!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4A6116-5FC3-704C-ADB7-D69963953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63749"/>
            <a:ext cx="6192688" cy="427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68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71FE80-FB3B-BE4A-820C-CCBA2EBF8662}"/>
              </a:ext>
            </a:extLst>
          </p:cNvPr>
          <p:cNvSpPr txBox="1"/>
          <p:nvPr/>
        </p:nvSpPr>
        <p:spPr>
          <a:xfrm>
            <a:off x="251519" y="753524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Стебли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кактусов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бывают гладкие, ребристые, бугорчатые, морщинистые с сосочками или выемками; они покрыты снаружи жесткой кутикулой с восковым налетом. Листья у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кактусов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видоизменены в колючки, щетинки и волоски различной формы, длины (до 12 см) и окраски. ... Многие из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кактусов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 родине дают съедобные плоды.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1B82C2-A7A4-AC4F-BCEA-46F47789E63C}"/>
              </a:ext>
            </a:extLst>
          </p:cNvPr>
          <p:cNvSpPr txBox="1"/>
          <p:nvPr/>
        </p:nvSpPr>
        <p:spPr>
          <a:xfrm>
            <a:off x="3162736" y="30087"/>
            <a:ext cx="2890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КАКТУСЫ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616C8F-EBCD-714D-97CE-D94A2EAE6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061848"/>
            <a:ext cx="5112568" cy="379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45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3BC48E-3557-ED4A-935E-CE7B46B5A6CF}"/>
              </a:ext>
            </a:extLst>
          </p:cNvPr>
          <p:cNvSpPr txBox="1"/>
          <p:nvPr/>
        </p:nvSpPr>
        <p:spPr>
          <a:xfrm>
            <a:off x="3563888" y="0"/>
            <a:ext cx="19371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ФИКУС</a:t>
            </a:r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999EE9-EAE9-7A46-A390-D1F213398844}"/>
              </a:ext>
            </a:extLst>
          </p:cNvPr>
          <p:cNvSpPr txBox="1"/>
          <p:nvPr/>
        </p:nvSpPr>
        <p:spPr>
          <a:xfrm>
            <a:off x="171061" y="764704"/>
            <a:ext cx="88924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Фикус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каучуконосный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крупный и ветвящийся кустарник. Характеристика листьев: листья красивы, плотные, длиной от 30 до 45 см, удлиненно-овальные, на концах заостренные. Выращивая дома при оптимальных условиях, растение превращается в деревце высотой до 2 метров.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01B557-89B2-A044-8472-3510A5A77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792792"/>
            <a:ext cx="4752528" cy="406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92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274A8-0D2F-8C48-B28F-B4E598E37849}"/>
              </a:ext>
            </a:extLst>
          </p:cNvPr>
          <p:cNvSpPr txBox="1"/>
          <p:nvPr/>
        </p:nvSpPr>
        <p:spPr>
          <a:xfrm>
            <a:off x="3419872" y="34077"/>
            <a:ext cx="2243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ГИБИСКУС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B328E7-3309-5941-8AB1-4775ED9AD9D8}"/>
              </a:ext>
            </a:extLst>
          </p:cNvPr>
          <p:cNvSpPr txBox="1"/>
          <p:nvPr/>
        </p:nvSpPr>
        <p:spPr>
          <a:xfrm>
            <a:off x="194901" y="557297"/>
            <a:ext cx="869369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у гибискуса кожистые, эллиптической формы, ярко-зеленые, слегка рассечённые по краям или зубчатые, с заостренными верхушками. Цветки одиночные крупные, очень декоративные. Окраска бутонов преимущественно розовая, алая или темно-красная. Существуют виды с желтыми, белыми и контрастно окрашенными бутонами. Лепестки и чашечки цветков некоторых видов имеют лекарственную и пищевую ценность.</a:t>
            </a:r>
            <a:b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F385A0-6BF3-CB4F-B7DA-C5DB49AB5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098800"/>
            <a:ext cx="4608512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26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F20C0A-72F6-3640-ACD8-875BF92165ED}"/>
              </a:ext>
            </a:extLst>
          </p:cNvPr>
          <p:cNvSpPr txBox="1"/>
          <p:nvPr/>
        </p:nvSpPr>
        <p:spPr>
          <a:xfrm>
            <a:off x="179512" y="1628800"/>
            <a:ext cx="88569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№4 </a:t>
            </a:r>
            <a:b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дата: 14 апреля 2020 год.</a:t>
            </a:r>
            <a:b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«ЖИВАЯ ПРИРОДА».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09140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Живая природа</a:t>
            </a:r>
          </a:p>
        </p:txBody>
      </p:sp>
      <p:pic>
        <p:nvPicPr>
          <p:cNvPr id="1026" name="Picture 2" descr="E:\Природа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8215370" cy="47149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с одним вырезанным углом 7"/>
          <p:cNvSpPr/>
          <p:nvPr/>
        </p:nvSpPr>
        <p:spPr>
          <a:xfrm>
            <a:off x="3286116" y="2285992"/>
            <a:ext cx="45719" cy="7143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ee7b61ee1a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1" cy="6858001"/>
          </a:xfrm>
          <a:prstGeom prst="rect">
            <a:avLst/>
          </a:prstGeom>
        </p:spPr>
      </p:pic>
      <p:pic>
        <p:nvPicPr>
          <p:cNvPr id="6" name="Рисунок 5" descr="4р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4290"/>
            <a:ext cx="2214546" cy="3071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0" y="21429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Подумай и ответь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86050" y="1357298"/>
            <a:ext cx="47863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Посмотри, мой милый друг, </a:t>
            </a:r>
            <a:br>
              <a:rPr lang="ru-RU" sz="2400" b="1" i="1" dirty="0"/>
            </a:br>
            <a:r>
              <a:rPr lang="ru-RU" sz="2400" b="1" i="1" dirty="0"/>
              <a:t>Что находится вокруг?</a:t>
            </a:r>
            <a:br>
              <a:rPr lang="ru-RU" sz="2400" b="1" i="1" dirty="0"/>
            </a:br>
            <a:r>
              <a:rPr lang="ru-RU" sz="2400" b="1" i="1" dirty="0"/>
              <a:t>Небо светло-голубое,</a:t>
            </a:r>
            <a:br>
              <a:rPr lang="ru-RU" sz="2400" b="1" i="1" dirty="0"/>
            </a:br>
            <a:r>
              <a:rPr lang="ru-RU" sz="2400" b="1" i="1" dirty="0"/>
              <a:t>Солнце светит золотое,</a:t>
            </a:r>
            <a:br>
              <a:rPr lang="ru-RU" sz="2400" b="1" i="1" dirty="0"/>
            </a:br>
            <a:r>
              <a:rPr lang="ru-RU" sz="2400" b="1" i="1" dirty="0"/>
              <a:t>Ветер листьями играет,</a:t>
            </a:r>
            <a:br>
              <a:rPr lang="ru-RU" sz="2400" b="1" i="1" dirty="0"/>
            </a:br>
            <a:r>
              <a:rPr lang="ru-RU" sz="2400" b="1" i="1" dirty="0"/>
              <a:t>Тучка в небе проплывает.</a:t>
            </a:r>
            <a:br>
              <a:rPr lang="ru-RU" sz="2400" b="1" i="1" dirty="0"/>
            </a:br>
            <a:r>
              <a:rPr lang="ru-RU" sz="2400" b="1" i="1" dirty="0"/>
              <a:t>Поле, речка и трава,</a:t>
            </a:r>
            <a:br>
              <a:rPr lang="ru-RU" sz="2400" b="1" i="1" dirty="0"/>
            </a:br>
            <a:r>
              <a:rPr lang="ru-RU" sz="2400" b="1" i="1" dirty="0"/>
              <a:t>Горы, воздух и листва,</a:t>
            </a:r>
            <a:br>
              <a:rPr lang="ru-RU" sz="2400" b="1" i="1" dirty="0"/>
            </a:br>
            <a:r>
              <a:rPr lang="ru-RU" sz="2400" b="1" i="1" dirty="0"/>
              <a:t>Птицы, звери и леса,</a:t>
            </a:r>
            <a:br>
              <a:rPr lang="ru-RU" sz="2400" b="1" i="1" dirty="0"/>
            </a:br>
            <a:r>
              <a:rPr lang="ru-RU" sz="2400" b="1" i="1" dirty="0"/>
              <a:t>Гром, туманы и роса.</a:t>
            </a:r>
            <a:br>
              <a:rPr lang="ru-RU" sz="2400" b="1" i="1" dirty="0"/>
            </a:br>
            <a:r>
              <a:rPr lang="ru-RU" sz="2400" b="1" i="1" dirty="0"/>
              <a:t>Человек и время года - </a:t>
            </a:r>
            <a:br>
              <a:rPr lang="ru-RU" sz="2400" b="1" i="1" dirty="0"/>
            </a:br>
            <a:r>
              <a:rPr lang="ru-RU" sz="2400" b="1" i="1" dirty="0"/>
              <a:t>Это всё вокруг… </a:t>
            </a:r>
            <a:endParaRPr lang="en-US" sz="24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786182" y="6000768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spc="50" dirty="0">
                <a:ln w="11430">
                  <a:solidFill>
                    <a:srgbClr val="002060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ПРИРОДА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User.WS001\Local Settings\Temporary Internet Files\Content.IE5\RUG7B9K9\MPj04334430000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-321493"/>
            <a:ext cx="9144000" cy="717949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-214346" y="1460360"/>
            <a:ext cx="93583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Природа – всё существующее во Вселенной.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анимации1\56r5.gif"/>
          <p:cNvPicPr>
            <a:picLocks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500570"/>
            <a:ext cx="2664000" cy="208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E:\Природа\island36.jpg"/>
          <p:cNvPicPr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214290"/>
            <a:ext cx="2772000" cy="208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E:\Природа\5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0800000" flipV="1">
            <a:off x="3214678" y="214290"/>
            <a:ext cx="2664000" cy="1998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1500166" y="2857496"/>
            <a:ext cx="6215106" cy="128588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prstTxWarp prst="textArchUp">
              <a:avLst>
                <a:gd name="adj" fmla="val 1080000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>
                  <a:solidFill>
                    <a:srgbClr val="660033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Неживая природа</a:t>
            </a:r>
          </a:p>
        </p:txBody>
      </p:sp>
      <p:pic>
        <p:nvPicPr>
          <p:cNvPr id="1030" name="Picture 6" descr="E:\анимации1\57п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64380" y="2571744"/>
            <a:ext cx="1779620" cy="1714512"/>
          </a:xfrm>
          <a:prstGeom prst="rect">
            <a:avLst/>
          </a:prstGeom>
          <a:noFill/>
        </p:spPr>
      </p:pic>
      <p:pic>
        <p:nvPicPr>
          <p:cNvPr id="1034" name="Picture 10" descr="Море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74" y="214290"/>
            <a:ext cx="2664000" cy="199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7" name="Picture 13" descr="E:\анимации1\7а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2857496"/>
            <a:ext cx="1214446" cy="1214446"/>
          </a:xfrm>
          <a:prstGeom prst="rect">
            <a:avLst/>
          </a:prstGeom>
          <a:noFill/>
        </p:spPr>
      </p:pic>
      <p:pic>
        <p:nvPicPr>
          <p:cNvPr id="1039" name="Picture 15" descr="848.jpg">
            <a:hlinkClick r:id="rId10" tooltip="848.jpg"/>
          </p:cNvPr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5720" y="4500570"/>
            <a:ext cx="2772000" cy="208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41" name="Picture 17" descr="Карибское море">
            <a:hlinkClick r:id="rId12"/>
          </p:cNvPr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86116" y="4500570"/>
            <a:ext cx="2772000" cy="208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Земноводные, амфибии. Лягушки. Зоология. Фото. Дикие животные. Природа. Картинки. Изображения. Рисунки. Фотографии. Текст. (фото с сайта www.abc.net.au) &#10;Frogs. Amphibious. Amphibia. Photo. Wild animals. Species animals. Wild nature. Zoo. Pictures. Text.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57166"/>
            <a:ext cx="2052000" cy="15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0" y="3286124"/>
            <a:ext cx="9144000" cy="107157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Живая природа</a:t>
            </a:r>
          </a:p>
        </p:txBody>
      </p:sp>
      <p:pic>
        <p:nvPicPr>
          <p:cNvPr id="2059" name="Picture 11" descr="E:\птицы\Call of the Wild, Bald Eagle.jpg"/>
          <p:cNvPicPr preferRelativeResize="0"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72264" y="285728"/>
            <a:ext cx="2052000" cy="15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61" name="Picture 13" descr="E:\растения\7-web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596" y="5000636"/>
            <a:ext cx="2098800" cy="1574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62" name="Picture 14" descr="E:\растения\калина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15140" y="5000636"/>
            <a:ext cx="2097600" cy="157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63" name="Picture 15" descr="E:\грибы\117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5000636"/>
            <a:ext cx="2088000" cy="1608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64" name="Picture 16" descr="E:\животные\Alaskan spring cub.jpg"/>
          <p:cNvPicPr>
            <a:picLocks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42910" y="285728"/>
            <a:ext cx="2091600" cy="157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E:\анимации1\babochka133.gif"/>
          <p:cNvPicPr>
            <a:picLocks noChangeAspect="1" noChangeArrowheads="1" noCrop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85720" y="2643182"/>
            <a:ext cx="1571604" cy="1566754"/>
          </a:xfrm>
          <a:prstGeom prst="rect">
            <a:avLst/>
          </a:prstGeom>
          <a:noFill/>
        </p:spPr>
      </p:pic>
      <p:pic>
        <p:nvPicPr>
          <p:cNvPr id="1026" name="Picture 2" descr="G:\анимации1\16тит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00892" y="2357430"/>
            <a:ext cx="2262190" cy="16430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44218221"/>
              </p:ext>
            </p:extLst>
          </p:nvPr>
        </p:nvGraphicFramePr>
        <p:xfrm>
          <a:off x="323528" y="260648"/>
          <a:ext cx="8496424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3395663" cy="262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646" y="3789040"/>
            <a:ext cx="5322887" cy="262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6650148" y="3789040"/>
            <a:ext cx="205941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1033" idx="0"/>
          </p:cNvCxnSpPr>
          <p:nvPr/>
        </p:nvCxnSpPr>
        <p:spPr>
          <a:xfrm flipH="1">
            <a:off x="2195736" y="3789040"/>
            <a:ext cx="2576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02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14290"/>
            <a:ext cx="8868593" cy="6278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b="1" i="1" dirty="0">
                <a:solidFill>
                  <a:schemeClr val="accent6">
                    <a:lumMod val="50000"/>
                  </a:schemeClr>
                </a:solidFill>
              </a:rPr>
              <a:t>Все объекты живой природы </a:t>
            </a:r>
          </a:p>
          <a:p>
            <a:pPr>
              <a:lnSpc>
                <a:spcPct val="150000"/>
              </a:lnSpc>
            </a:pPr>
            <a:r>
              <a:rPr lang="ru-RU" sz="4400" b="1" i="1" dirty="0">
                <a:solidFill>
                  <a:schemeClr val="accent2">
                    <a:lumMod val="75000"/>
                  </a:schemeClr>
                </a:solidFill>
              </a:rPr>
              <a:t>дышат</a:t>
            </a:r>
          </a:p>
          <a:p>
            <a:pPr>
              <a:lnSpc>
                <a:spcPct val="150000"/>
              </a:lnSpc>
            </a:pPr>
            <a:r>
              <a:rPr lang="ru-RU" sz="4400" b="1" i="1" dirty="0">
                <a:solidFill>
                  <a:schemeClr val="accent2">
                    <a:lumMod val="75000"/>
                  </a:schemeClr>
                </a:solidFill>
              </a:rPr>
              <a:t>питаются</a:t>
            </a:r>
          </a:p>
          <a:p>
            <a:pPr>
              <a:lnSpc>
                <a:spcPct val="150000"/>
              </a:lnSpc>
            </a:pPr>
            <a:r>
              <a:rPr lang="ru-RU" sz="4400" b="1" i="1" dirty="0">
                <a:solidFill>
                  <a:schemeClr val="accent2">
                    <a:lumMod val="75000"/>
                  </a:schemeClr>
                </a:solidFill>
              </a:rPr>
              <a:t>растут</a:t>
            </a:r>
          </a:p>
          <a:p>
            <a:pPr>
              <a:lnSpc>
                <a:spcPct val="150000"/>
              </a:lnSpc>
            </a:pPr>
            <a:r>
              <a:rPr lang="ru-RU" sz="4400" b="1" i="1" dirty="0">
                <a:solidFill>
                  <a:schemeClr val="accent2">
                    <a:lumMod val="75000"/>
                  </a:schemeClr>
                </a:solidFill>
              </a:rPr>
              <a:t>размножаются</a:t>
            </a:r>
          </a:p>
          <a:p>
            <a:pPr>
              <a:lnSpc>
                <a:spcPct val="150000"/>
              </a:lnSpc>
            </a:pPr>
            <a:r>
              <a:rPr lang="ru-RU" sz="4400" b="1" i="1" dirty="0">
                <a:solidFill>
                  <a:schemeClr val="accent2">
                    <a:lumMod val="75000"/>
                  </a:schemeClr>
                </a:solidFill>
              </a:rPr>
              <a:t>умирают</a:t>
            </a:r>
          </a:p>
        </p:txBody>
      </p:sp>
      <p:pic>
        <p:nvPicPr>
          <p:cNvPr id="1026" name="Picture 2" descr="G:\животные\298947-004.jpg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15140" y="5000636"/>
            <a:ext cx="1692000" cy="145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1201878113_belka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572264" y="1357298"/>
            <a:ext cx="1691698" cy="1455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0a4c40a6a2d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578" y="3143248"/>
            <a:ext cx="1428750" cy="1428750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2770</TotalTime>
  <Words>126</Words>
  <Application>Microsoft Macintosh PowerPoint</Application>
  <PresentationFormat>Экран (4:3)</PresentationFormat>
  <Paragraphs>29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Georgia</vt:lpstr>
      <vt:lpstr>Times New Roman</vt:lpstr>
      <vt:lpstr>Тема Office</vt:lpstr>
      <vt:lpstr>ТЕХНОЛОГИЯ  2Б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Давайте более подробно рассмотрим ту часть живой природы, которая есть практически у каждого в доме!</vt:lpstr>
      <vt:lpstr>Презентация PowerPoint</vt:lpstr>
      <vt:lpstr>Презентация PowerPoint</vt:lpstr>
      <vt:lpstr>Презентация PowerPoint</vt:lpstr>
    </vt:vector>
  </TitlesOfParts>
  <Company>SpbAPPO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Петров Андрей</cp:lastModifiedBy>
  <cp:revision>193</cp:revision>
  <dcterms:created xsi:type="dcterms:W3CDTF">2008-06-03T07:12:22Z</dcterms:created>
  <dcterms:modified xsi:type="dcterms:W3CDTF">2020-04-07T07:04:42Z</dcterms:modified>
</cp:coreProperties>
</file>